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59" r:id="rId7"/>
    <p:sldId id="269" r:id="rId8"/>
    <p:sldId id="270" r:id="rId9"/>
    <p:sldId id="271" r:id="rId10"/>
    <p:sldId id="275" r:id="rId11"/>
    <p:sldId id="276" r:id="rId12"/>
    <p:sldId id="272" r:id="rId13"/>
    <p:sldId id="274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6B18-EE2F-4D50-8B0A-93C04D2DC144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E642-AD73-4A0F-8160-47C694354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3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6B18-EE2F-4D50-8B0A-93C04D2DC144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E642-AD73-4A0F-8160-47C694354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93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6B18-EE2F-4D50-8B0A-93C04D2DC144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E642-AD73-4A0F-8160-47C694354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0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6B18-EE2F-4D50-8B0A-93C04D2DC144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E642-AD73-4A0F-8160-47C694354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3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6B18-EE2F-4D50-8B0A-93C04D2DC144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E642-AD73-4A0F-8160-47C694354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8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6B18-EE2F-4D50-8B0A-93C04D2DC144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E642-AD73-4A0F-8160-47C694354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4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6B18-EE2F-4D50-8B0A-93C04D2DC144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E642-AD73-4A0F-8160-47C694354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8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6B18-EE2F-4D50-8B0A-93C04D2DC144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E642-AD73-4A0F-8160-47C694354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5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6B18-EE2F-4D50-8B0A-93C04D2DC144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E642-AD73-4A0F-8160-47C694354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9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6B18-EE2F-4D50-8B0A-93C04D2DC144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E642-AD73-4A0F-8160-47C694354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4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6B18-EE2F-4D50-8B0A-93C04D2DC144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E642-AD73-4A0F-8160-47C694354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76B18-EE2F-4D50-8B0A-93C04D2DC144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FE642-AD73-4A0F-8160-47C694354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32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27500"/>
            <a:ext cx="9137104" cy="699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708920"/>
            <a:ext cx="8062664" cy="1470025"/>
          </a:xfrm>
        </p:spPr>
        <p:txBody>
          <a:bodyPr/>
          <a:lstStyle/>
          <a:p>
            <a:r>
              <a:rPr lang="ru-RU" dirty="0"/>
              <a:t>«Если ты здоров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</a:t>
            </a:r>
            <a:r>
              <a:rPr lang="ru-RU" dirty="0"/>
              <a:t>очень хорошо»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6728792" cy="437004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 учреждение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детский сад № 36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проекту</a:t>
            </a:r>
          </a:p>
          <a:p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Ширяева О.В.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88640"/>
            <a:ext cx="6419056" cy="59375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продолжительностью 6-8 минут с музыкальным сопровождением. Музыка сопровождает каждое упражнение. У детей при этом формируются ритмические умения и навыки.</a:t>
            </a:r>
          </a:p>
          <a:p>
            <a:pPr marL="0" indent="0" algn="ctr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раза в неделю по 30 мин. в соответствии программой «Детский сад 2100», направлены на обучение двигательных умений и навыков. Регулярные занятия физкультурой укрепляют организм и способствуют повышению иммунитета.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24889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D:\Оксана\фотки\IMG_20170130_091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4" y="836712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Оксана\фотки\IMG_20170130_091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7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550" y="1406873"/>
            <a:ext cx="8229600" cy="223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Бодрящая гимнастика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после дневного сна в течение 5-ти минут. В её комплекс входят упражнения для пробуждения, упражнения на коррекцию плоскостопия, воспитания правильной осанки, гигиенические процедуры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музыкального воздействия.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обладает сильным психологическим воздействием на детей. Она влияет на состояние нервной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9"/>
          <a:stretch/>
        </p:blipFill>
        <p:spPr bwMode="auto">
          <a:xfrm>
            <a:off x="0" y="0"/>
            <a:ext cx="9156700" cy="140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D:\Оксана\фотки\IMG_20170130_131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Оксана\фотки\IMG_20170131_1502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/>
          <a:stretch/>
        </p:blipFill>
        <p:spPr bwMode="auto">
          <a:xfrm>
            <a:off x="4355976" y="3284984"/>
            <a:ext cx="3792415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0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5975"/>
            <a:ext cx="91567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2404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технологий.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игровых ситуаций и игр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становление осознанного отношения ребёнка к здоровью и жизни человека, накопление знаний о здоровье и развитие умения оберегать, поддерживать и сохранять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3" y="2852936"/>
            <a:ext cx="423068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D:\Оксана\фотки\IMG_20170201_155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87" y="2867713"/>
            <a:ext cx="3420169" cy="25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4"/>
            <a:ext cx="9144000" cy="715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412776"/>
            <a:ext cx="604867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ПРОДОЛЖАЕТСЯ.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124744"/>
            <a:ext cx="649106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является решающим в формировании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фундамента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и психического здоровья человека. До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ребенок проходит огромный путь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являющийся основой для дальнейшей жизни. Именно в этот период происходит интенсивное развитие органов н становление функциональных систем организма, закладываются основные черты личности, формируется характер, отношение к себе и окружающим. Очень важно именно на этом этапе сформировать у детей базу знаний и практических навыков здорового образа жизни, осознанную потребность в систематических занятиях физической культурой и спортом. Воспитанники дошкольных образовательных учреждений должны постоянно осваивать комплекс мер, направленных на сохранение здоровья ребёнка на всех этапах его обучения и развития. Существуют разнообразные формы и виды деятельности, направленные на сохранение и укрепление здоровья воспитанников.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рациональное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комплекса воспитательных и профилактических мер, направленных на укрепление здоровья и формирование начал здорового образа жизни у дошкольников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740" y="1628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жизненно необходимых двигательных умений и навыков ребенка в соответствии с его индивидуальными особенностями;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создание условий для реализации потребности детей в двигательной активности;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выявление интересов, склонностей и способностей детей в двигательной деятельности и реализация их через систему оздоровительной работы.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7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8" y="0"/>
            <a:ext cx="91587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079902"/>
            <a:ext cx="8003232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группе созданы условия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воспитания и развития детей, основными из которых являются: организация разных видов деятельности детей в игровой форме; построение образовательного процесса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дошкольников; оснащение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физического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работа осуществляется комплексно, в течение всего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Оксана\фотки\IMG_20170130_1314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7" b="11311"/>
          <a:stretch/>
        </p:blipFill>
        <p:spPr bwMode="auto">
          <a:xfrm>
            <a:off x="1547664" y="150765"/>
            <a:ext cx="5832648" cy="34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22322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 спортивные игры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как часть физкультурного занятия, а также на прогулке, в групповой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средней степенью подвижности. Игры подбираются в соответствии с программными задачами с учётом возрастных особенностей воспитанников.</a:t>
            </a:r>
          </a:p>
        </p:txBody>
      </p:sp>
      <p:pic>
        <p:nvPicPr>
          <p:cNvPr id="4099" name="Picture 3" descr="D:\Оксана\фото леново\Lenovo_A1000_IMG_20161201_110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1273"/>
            <a:ext cx="2904323" cy="217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Оксана\фотки\IMG_20170130_1215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94573"/>
            <a:ext cx="3854369" cy="28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Оксана\фотки\IMG_20170130_0927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93" y="2204864"/>
            <a:ext cx="2990095" cy="22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89" y="1881273"/>
            <a:ext cx="3073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1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16632"/>
            <a:ext cx="5852244" cy="2448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индивидуально, либо с подгруппой детей ежедневно, тренирует мелкую моторику, стимулирует речь, пространственное мышление, внимание, воображение, быстроту реакции.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 удобный отрезок времени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16266"/>
            <a:ext cx="3168352" cy="421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Оксана\фотки\IMG_20170131_160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любое свободное время в зависимости от интенсивности зрительной нагрузки, способствует снятию статического напряжения мышц глаз с использованием наглядного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Оксана\фотки\IMG_20170130_1203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31"/>
          <a:stretch/>
        </p:blipFill>
        <p:spPr bwMode="auto">
          <a:xfrm>
            <a:off x="183496" y="2276872"/>
            <a:ext cx="465323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35" y="2132856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8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t="51515" r="19589"/>
          <a:stretch/>
        </p:blipFill>
        <p:spPr bwMode="auto">
          <a:xfrm>
            <a:off x="4599352" y="4509120"/>
            <a:ext cx="379482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6408712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формах физкультурно-оздоровительной работы. У детей активизируется кислородный обмен, что способствует нормализации 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работы в целом.</a:t>
            </a:r>
          </a:p>
        </p:txBody>
      </p:sp>
      <p:pic>
        <p:nvPicPr>
          <p:cNvPr id="4098" name="Picture 2" descr="D:\Оксана\фотки\IMG_20170130_093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2095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Оксана\фотки\IMG_20170201_1539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7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550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«Если ты здоров –  это очень хорошо»</vt:lpstr>
      <vt:lpstr>АКТУАЛЬНОСТЬ</vt:lpstr>
      <vt:lpstr>ЦЕЛЬ:   рациональное осуществление комплекса воспитательных и профилактических мер, направленных на укрепление здоровья и формирование начал здорового образа жизни у дошкольников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2017-01-28T18:16:25Z</dcterms:created>
  <dcterms:modified xsi:type="dcterms:W3CDTF">2017-02-01T19:07:12Z</dcterms:modified>
</cp:coreProperties>
</file>